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58" r:id="rId6"/>
    <p:sldId id="260" r:id="rId7"/>
    <p:sldId id="261" r:id="rId8"/>
  </p:sldIdLst>
  <p:sldSz cx="18288000" cy="1828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DA0"/>
    <a:srgbClr val="FFD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33CD2-DFDC-6EE6-ABCA-184F3FFB9067}" v="234" dt="2024-07-23T22:49:01.063"/>
    <p1510:client id="{E80D95F5-5DA0-48E9-FC47-92FF0EF90085}" v="149" dt="2024-07-23T22:16:54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992968"/>
            <a:ext cx="15544800" cy="63669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9605435"/>
            <a:ext cx="13716000" cy="44153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5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973667"/>
            <a:ext cx="3943350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973667"/>
            <a:ext cx="11601450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4559305"/>
            <a:ext cx="15773400" cy="760729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12238572"/>
            <a:ext cx="15773400" cy="40004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4868333"/>
            <a:ext cx="77724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4868333"/>
            <a:ext cx="77724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73671"/>
            <a:ext cx="15773400" cy="3534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4483101"/>
            <a:ext cx="7736680" cy="2197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6680200"/>
            <a:ext cx="7736680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4483101"/>
            <a:ext cx="7774782" cy="2197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6680200"/>
            <a:ext cx="7774782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2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6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2633138"/>
            <a:ext cx="9258300" cy="129963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6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2633138"/>
            <a:ext cx="9258300" cy="1299633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973671"/>
            <a:ext cx="157734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4868333"/>
            <a:ext cx="157734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7F54B3-B7ED-AE5F-91CB-A4B42AB91589}"/>
              </a:ext>
            </a:extLst>
          </p:cNvPr>
          <p:cNvSpPr/>
          <p:nvPr/>
        </p:nvSpPr>
        <p:spPr>
          <a:xfrm>
            <a:off x="-31948" y="-142"/>
            <a:ext cx="18321733" cy="18278758"/>
          </a:xfrm>
          <a:prstGeom prst="rect">
            <a:avLst/>
          </a:prstGeom>
          <a:solidFill>
            <a:srgbClr val="FFD5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900">
              <a:latin typeface="Poppins"/>
              <a:ea typeface="Roboto Black"/>
              <a:cs typeface="Roboto Black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CB1813-7A46-AA62-C3EE-51B9EE6E09B2}"/>
              </a:ext>
            </a:extLst>
          </p:cNvPr>
          <p:cNvSpPr txBox="1"/>
          <p:nvPr/>
        </p:nvSpPr>
        <p:spPr>
          <a:xfrm>
            <a:off x="2249812" y="4163717"/>
            <a:ext cx="14774929" cy="32778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900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2024 Fall Recruitment </a:t>
            </a:r>
            <a:endParaRPr lang="en-US" b="1">
              <a:solidFill>
                <a:srgbClr val="145DA0"/>
              </a:solidFill>
              <a:latin typeface="Poppins"/>
              <a:ea typeface="+mn-lt"/>
              <a:cs typeface="+mn-lt"/>
            </a:endParaRPr>
          </a:p>
          <a:p>
            <a:r>
              <a:rPr lang="en-US" sz="6900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1080 x 1080 Social Image</a:t>
            </a:r>
            <a:endParaRPr lang="en-US" b="1">
              <a:solidFill>
                <a:srgbClr val="145DA0"/>
              </a:solidFill>
              <a:latin typeface="Poppins"/>
              <a:ea typeface="Segoe UI"/>
              <a:cs typeface="Calibri" panose="020F0502020204030204"/>
            </a:endParaRPr>
          </a:p>
          <a:p>
            <a:r>
              <a:rPr lang="en-US" sz="6900" b="1" dirty="0" err="1">
                <a:solidFill>
                  <a:srgbClr val="145DA0"/>
                </a:solidFill>
                <a:latin typeface="Poppins"/>
                <a:cs typeface="Segoe UI"/>
              </a:rPr>
              <a:t>Powerpoint</a:t>
            </a:r>
            <a:r>
              <a:rPr lang="en-US" sz="6900" b="1" dirty="0">
                <a:solidFill>
                  <a:srgbClr val="145DA0"/>
                </a:solidFill>
                <a:latin typeface="Poppins"/>
                <a:cs typeface="Segoe UI"/>
              </a:rPr>
              <a:t> Template</a:t>
            </a:r>
            <a:endParaRPr lang="en-US" b="1" dirty="0">
              <a:solidFill>
                <a:srgbClr val="145DA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9011A-4ED6-60EA-2203-EEC1DA26236F}"/>
              </a:ext>
            </a:extLst>
          </p:cNvPr>
          <p:cNvSpPr/>
          <p:nvPr/>
        </p:nvSpPr>
        <p:spPr>
          <a:xfrm>
            <a:off x="2250079" y="8176172"/>
            <a:ext cx="5646821" cy="1572126"/>
          </a:xfrm>
          <a:prstGeom prst="rect">
            <a:avLst/>
          </a:prstGeom>
          <a:solidFill>
            <a:srgbClr val="145D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CFEAD-D631-8457-8024-1CD24A109626}"/>
              </a:ext>
            </a:extLst>
          </p:cNvPr>
          <p:cNvSpPr txBox="1"/>
          <p:nvPr/>
        </p:nvSpPr>
        <p:spPr>
          <a:xfrm>
            <a:off x="2506195" y="8449585"/>
            <a:ext cx="51451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"/>
                <a:cs typeface="Poppins"/>
              </a:rPr>
              <a:t>HOW TO USE</a:t>
            </a:r>
            <a:endParaRPr lang="en-US" sz="600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D6D45-FFE8-9C52-4F57-2FBD37C702E5}"/>
              </a:ext>
            </a:extLst>
          </p:cNvPr>
          <p:cNvSpPr txBox="1"/>
          <p:nvPr/>
        </p:nvSpPr>
        <p:spPr>
          <a:xfrm>
            <a:off x="2245530" y="10376915"/>
            <a:ext cx="1486364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45DA0"/>
                </a:solidFill>
                <a:latin typeface="Poppins"/>
                <a:cs typeface="Poppins"/>
              </a:rPr>
              <a:t>After customizing the template, go to: </a:t>
            </a:r>
            <a:endParaRPr lang="en-US" sz="5400" dirty="0">
              <a:solidFill>
                <a:srgbClr val="000000"/>
              </a:solidFill>
              <a:latin typeface="Poppins"/>
              <a:cs typeface="Poppins"/>
            </a:endParaRPr>
          </a:p>
          <a:p>
            <a:r>
              <a:rPr lang="en-US" sz="5400" dirty="0">
                <a:solidFill>
                  <a:srgbClr val="145DA0"/>
                </a:solidFill>
                <a:latin typeface="Poppins"/>
                <a:cs typeface="Poppins"/>
              </a:rPr>
              <a:t>File &gt; Save as &gt; JPG image &gt; Current slide</a:t>
            </a:r>
            <a:endParaRPr lang="en-US" sz="5400">
              <a:latin typeface="Poppins"/>
              <a:cs typeface="Poppins"/>
            </a:endParaRPr>
          </a:p>
          <a:p>
            <a:pPr algn="l"/>
            <a:endParaRPr lang="en-US" sz="1600" dirty="0">
              <a:cs typeface="Calibri"/>
            </a:endParaRPr>
          </a:p>
        </p:txBody>
      </p:sp>
      <p:pic>
        <p:nvPicPr>
          <p:cNvPr id="3" name="Picture 2" descr="A black screen with blue text and white text&#10;&#10;Description automatically generated">
            <a:extLst>
              <a:ext uri="{FF2B5EF4-FFF2-40B4-BE49-F238E27FC236}">
                <a16:creationId xmlns:a16="http://schemas.microsoft.com/office/drawing/2014/main" id="{8D43DD8C-07E0-0EB0-1DF3-3098C897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" t="20" r="-107" b="81252"/>
          <a:stretch/>
        </p:blipFill>
        <p:spPr>
          <a:xfrm>
            <a:off x="-67932" y="-4322"/>
            <a:ext cx="18367538" cy="3421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CDA21F-B1AC-27E7-95E3-02A5149BBCF4}"/>
              </a:ext>
            </a:extLst>
          </p:cNvPr>
          <p:cNvSpPr txBox="1"/>
          <p:nvPr/>
        </p:nvSpPr>
        <p:spPr>
          <a:xfrm>
            <a:off x="2238292" y="1634191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#CubScouts #CubScoutFun</a:t>
            </a:r>
          </a:p>
          <a:p>
            <a:r>
              <a:rPr lang="en-US"/>
              <a:t>www.ScoutingAZ.com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EEF8A-6187-9679-5B81-00DA435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19" y="15300256"/>
            <a:ext cx="388023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8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wearing life jackets and holding paddles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4" t="203" r="21193" b="-206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" y="7951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41767" y="10873219"/>
            <a:ext cx="8569487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Ask me about </a:t>
            </a:r>
            <a:endParaRPr lang="en-US" sz="8000" dirty="0">
              <a:solidFill>
                <a:srgbClr val="145DA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Cub </a:t>
            </a:r>
            <a:r>
              <a:rPr lang="en-US" sz="7200" b="1" dirty="0">
                <a:solidFill>
                  <a:srgbClr val="145DA0"/>
                </a:solidFill>
                <a:latin typeface="Poppins"/>
                <a:cs typeface="Segoe UI"/>
              </a:rPr>
              <a:t>Scouts</a:t>
            </a:r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! </a:t>
            </a:r>
            <a:endParaRPr lang="en-US" sz="8000" dirty="0">
              <a:solidFill>
                <a:srgbClr val="145DA0"/>
              </a:solidFill>
              <a:ea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36110" y="4129474"/>
            <a:ext cx="7788074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To learn, grow &amp; try new things. It’s the Cub Scout way! </a:t>
            </a:r>
            <a:endParaRPr lang="en-US" sz="6000">
              <a:solidFill>
                <a:srgbClr val="145DA0"/>
              </a:solidFill>
              <a:latin typeface="Poppins"/>
              <a:cs typeface="Calibri"/>
            </a:endParaRPr>
          </a:p>
          <a:p>
            <a:br>
              <a:rPr lang="en-US" dirty="0">
                <a:latin typeface="Poppins"/>
              </a:rPr>
            </a:b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Adventure is out there &amp; we’re here to help you find it! </a:t>
            </a:r>
            <a:endParaRPr lang="en-US" sz="6000" dirty="0">
              <a:solidFill>
                <a:srgbClr val="145DA0"/>
              </a:solidFill>
              <a:latin typeface="Poppins"/>
              <a:cs typeface="Calibri"/>
            </a:endParaRPr>
          </a:p>
        </p:txBody>
      </p: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5F2EF3A-01A8-00A6-B066-CFBE23FCF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365" y="16556562"/>
            <a:ext cx="388023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pictures with mountains and sky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" r="229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" y="7951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41767" y="10873219"/>
            <a:ext cx="8569487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Ask me about </a:t>
            </a:r>
            <a:endParaRPr lang="en-US" sz="8000" dirty="0">
              <a:solidFill>
                <a:srgbClr val="145DA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Cub </a:t>
            </a:r>
            <a:r>
              <a:rPr lang="en-US" sz="7200" b="1" dirty="0">
                <a:solidFill>
                  <a:srgbClr val="145DA0"/>
                </a:solidFill>
                <a:latin typeface="Poppins"/>
                <a:cs typeface="Segoe UI"/>
              </a:rPr>
              <a:t>Scouts</a:t>
            </a:r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! </a:t>
            </a:r>
            <a:endParaRPr lang="en-US" sz="8000" dirty="0">
              <a:solidFill>
                <a:srgbClr val="145DA0"/>
              </a:solidFill>
              <a:ea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36110" y="4129474"/>
            <a:ext cx="7788074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To learn, grow &amp; try new things. It’s the Cub Scout way! </a:t>
            </a:r>
            <a:endParaRPr lang="en-US" sz="6000">
              <a:solidFill>
                <a:srgbClr val="145DA0"/>
              </a:solidFill>
              <a:latin typeface="Poppins"/>
              <a:cs typeface="Calibri"/>
            </a:endParaRPr>
          </a:p>
          <a:p>
            <a:br>
              <a:rPr lang="en-US" dirty="0">
                <a:latin typeface="Poppins"/>
              </a:rPr>
            </a:b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Adventure is out there &amp; we’re here to help you find it! </a:t>
            </a:r>
            <a:endParaRPr lang="en-US" sz="6000" dirty="0">
              <a:solidFill>
                <a:srgbClr val="145DA0"/>
              </a:solidFill>
              <a:latin typeface="Poppins"/>
              <a:cs typeface="Calibri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AE420E9-DC8C-5D2E-6F4B-7495DC36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60" y="16811004"/>
            <a:ext cx="388023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pictures with mountains and sky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" r="229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" y="7951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73572" y="11859181"/>
            <a:ext cx="7758455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>
                <a:solidFill>
                  <a:srgbClr val="145DA0"/>
                </a:solidFill>
                <a:latin typeface="Poppins"/>
                <a:cs typeface="Poppins"/>
              </a:rPr>
              <a:t>Preguntame</a:t>
            </a:r>
            <a:r>
              <a:rPr lang="en-US" sz="6000" b="1" dirty="0">
                <a:solidFill>
                  <a:srgbClr val="145DA0"/>
                </a:solidFill>
                <a:latin typeface="Poppins"/>
                <a:cs typeface="Poppins"/>
              </a:rPr>
              <a:t> </a:t>
            </a:r>
            <a:r>
              <a:rPr lang="en-US" sz="6000" b="1" dirty="0" err="1">
                <a:solidFill>
                  <a:srgbClr val="145DA0"/>
                </a:solidFill>
                <a:latin typeface="Poppins"/>
                <a:cs typeface="Poppins"/>
              </a:rPr>
              <a:t>sobre</a:t>
            </a:r>
            <a:endParaRPr lang="en-US" sz="6000">
              <a:solidFill>
                <a:srgbClr val="145DA0"/>
              </a:solidFill>
              <a:latin typeface="Poppins"/>
              <a:ea typeface="Calibri"/>
              <a:cs typeface="Poppins"/>
            </a:endParaRPr>
          </a:p>
          <a:p>
            <a:r>
              <a:rPr lang="en-US" sz="6000" b="1" dirty="0">
                <a:solidFill>
                  <a:srgbClr val="145DA0"/>
                </a:solidFill>
                <a:latin typeface="Poppins"/>
                <a:cs typeface="Poppins"/>
              </a:rPr>
              <a:t>Cub Scouts!</a:t>
            </a:r>
            <a:endParaRPr lang="en-US" sz="6000" dirty="0">
              <a:solidFill>
                <a:srgbClr val="FFFFFF"/>
              </a:solidFill>
              <a:ea typeface="Calibri"/>
              <a:cs typeface="Poppin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67915" y="3954545"/>
            <a:ext cx="7788074" cy="72943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Aprender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crecer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y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probar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cosas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nuevas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.  Es la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manera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Cub Scout!</a:t>
            </a:r>
            <a:endParaRPr lang="en-US" sz="5200" dirty="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  <a:p>
            <a:b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</a:b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La Aventura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esta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ah</a:t>
            </a:r>
            <a:r>
              <a:rPr lang="e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í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afuera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y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estamos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aqu</a:t>
            </a:r>
            <a:r>
              <a:rPr lang="e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í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para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ayudarte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encontrarla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. 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 </a:t>
            </a:r>
            <a:endParaRPr lang="en-US" sz="520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7362355-FFA6-6A07-0340-9D5585FC4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71" y="16779199"/>
            <a:ext cx="388023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8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6e1f0f-b79f-4d8c-970f-4442849f74b4" xsi:nil="true"/>
    <lcf76f155ced4ddcb4097134ff3c332f xmlns="1279563f-157b-46cf-a3ac-836d90173be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B7A78F007DD4A81C2D9710064AA9F" ma:contentTypeVersion="16" ma:contentTypeDescription="Create a new document." ma:contentTypeScope="" ma:versionID="e1a23166d0a0304564afc6542aa060cf">
  <xsd:schema xmlns:xsd="http://www.w3.org/2001/XMLSchema" xmlns:xs="http://www.w3.org/2001/XMLSchema" xmlns:p="http://schemas.microsoft.com/office/2006/metadata/properties" xmlns:ns2="1279563f-157b-46cf-a3ac-836d90173bec" xmlns:ns3="966e1f0f-b79f-4d8c-970f-4442849f74b4" targetNamespace="http://schemas.microsoft.com/office/2006/metadata/properties" ma:root="true" ma:fieldsID="9add4c83d74ce11fc0dfd5f61f207674" ns2:_="" ns3:_="">
    <xsd:import namespace="1279563f-157b-46cf-a3ac-836d90173bec"/>
    <xsd:import namespace="966e1f0f-b79f-4d8c-970f-4442849f7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9563f-157b-46cf-a3ac-836d90173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1f0f-b79f-4d8c-970f-4442849f74b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f3ffb78-a8eb-422e-a48d-3df36688b55c}" ma:internalName="TaxCatchAll" ma:showField="CatchAllData" ma:web="966e1f0f-b79f-4d8c-970f-4442849f7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2ECB28-B5FD-40F6-B5DB-28F359809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4D4977-B9E0-456D-975B-A899017908FF}">
  <ds:schemaRefs>
    <ds:schemaRef ds:uri="1279563f-157b-46cf-a3ac-836d90173bec"/>
    <ds:schemaRef ds:uri="966e1f0f-b79f-4d8c-970f-4442849f74b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88F7F5-E125-43C3-9A00-F5AA2D495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79563f-157b-46cf-a3ac-836d90173bec"/>
    <ds:schemaRef ds:uri="966e1f0f-b79f-4d8c-970f-4442849f7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172</cp:revision>
  <dcterms:created xsi:type="dcterms:W3CDTF">2023-04-13T16:05:08Z</dcterms:created>
  <dcterms:modified xsi:type="dcterms:W3CDTF">2024-07-23T22:50:08Z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0x010100C40B7A78F007DD4A81C2D9710064AA9F</vt:lpwstr>
  </property>
  <property fmtid="{D5CDD505-2E9C-101B-9397-08002B2CF9AE}" pid="3" name="MediaServiceImageTags">
    <vt:lpwstr/>
  </property>
</Properties>
</file>