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  <p:sldId id="256" r:id="rId6"/>
    <p:sldId id="262" r:id="rId7"/>
    <p:sldId id="263" r:id="rId8"/>
  </p:sldIdLst>
  <p:sldSz cx="13716000" cy="2438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DA1"/>
    <a:srgbClr val="FFD503"/>
    <a:srgbClr val="145E9F"/>
    <a:srgbClr val="035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110977-D4E2-3080-1334-B5A872A2EE40}" v="411" dt="2024-07-23T23:38:31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624"/>
            <a:ext cx="11658600" cy="8489244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7246"/>
            <a:ext cx="10287000" cy="5887154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8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3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222"/>
            <a:ext cx="2957513" cy="20664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222"/>
            <a:ext cx="8701088" cy="20664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1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9074"/>
            <a:ext cx="11830050" cy="10143065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8096"/>
            <a:ext cx="11830050" cy="5333998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1111"/>
            <a:ext cx="5829300" cy="15471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1111"/>
            <a:ext cx="5829300" cy="15471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1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298228"/>
            <a:ext cx="11830050" cy="4713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468"/>
            <a:ext cx="5802510" cy="292946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934"/>
            <a:ext cx="5802510" cy="1310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5977468"/>
            <a:ext cx="5831087" cy="292946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8906934"/>
            <a:ext cx="5831087" cy="13100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8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2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1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600"/>
            <a:ext cx="4423767" cy="5689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3510850"/>
            <a:ext cx="6943725" cy="17328444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5200"/>
            <a:ext cx="4423767" cy="135523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2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600"/>
            <a:ext cx="4423767" cy="5689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3510850"/>
            <a:ext cx="6943725" cy="17328444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5200"/>
            <a:ext cx="4423767" cy="13552313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6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228"/>
            <a:ext cx="11830050" cy="4713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1111"/>
            <a:ext cx="11830050" cy="15471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600361"/>
            <a:ext cx="3086100" cy="1298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600361"/>
            <a:ext cx="4629150" cy="1298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600361"/>
            <a:ext cx="3086100" cy="1298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B1F853-71B5-4732-CB44-C75962F2360F}"/>
              </a:ext>
            </a:extLst>
          </p:cNvPr>
          <p:cNvSpPr/>
          <p:nvPr/>
        </p:nvSpPr>
        <p:spPr>
          <a:xfrm>
            <a:off x="-142" y="-142"/>
            <a:ext cx="13707746" cy="24374758"/>
          </a:xfrm>
          <a:prstGeom prst="rect">
            <a:avLst/>
          </a:prstGeom>
          <a:solidFill>
            <a:srgbClr val="FFD5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900">
              <a:latin typeface="Poppins"/>
              <a:ea typeface="Roboto Black"/>
              <a:cs typeface="Roboto Blac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10146-01F5-17DF-D5D2-0EAE396451F3}"/>
              </a:ext>
            </a:extLst>
          </p:cNvPr>
          <p:cNvSpPr txBox="1"/>
          <p:nvPr/>
        </p:nvSpPr>
        <p:spPr>
          <a:xfrm>
            <a:off x="898170" y="6595443"/>
            <a:ext cx="12322509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145DA1"/>
                </a:solidFill>
                <a:ea typeface="+mn-lt"/>
                <a:cs typeface="+mn-lt"/>
              </a:rPr>
              <a:t>2024 Fall Recruitment Social Image</a:t>
            </a:r>
            <a:endParaRPr lang="en-US" sz="6000">
              <a:solidFill>
                <a:srgbClr val="145DA1"/>
              </a:solidFill>
              <a:cs typeface="Calibri" panose="020F0502020204030204"/>
            </a:endParaRPr>
          </a:p>
          <a:p>
            <a:r>
              <a:rPr lang="en-US" sz="6900" dirty="0">
                <a:solidFill>
                  <a:srgbClr val="145DA1"/>
                </a:solidFill>
                <a:ea typeface="+mn-lt"/>
                <a:cs typeface="+mn-lt"/>
              </a:rPr>
              <a:t>Story 1080 x 1920</a:t>
            </a:r>
            <a:endParaRPr lang="en-US">
              <a:solidFill>
                <a:srgbClr val="145DA1"/>
              </a:solidFill>
              <a:cs typeface="Calibri" panose="020F0502020204030204"/>
            </a:endParaRPr>
          </a:p>
          <a:p>
            <a:r>
              <a:rPr lang="en-US" sz="6900" b="1" err="1">
                <a:solidFill>
                  <a:srgbClr val="145DA1"/>
                </a:solidFill>
                <a:latin typeface="Poppins"/>
                <a:cs typeface="Poppins"/>
              </a:rPr>
              <a:t>Powerpoint</a:t>
            </a:r>
            <a:r>
              <a:rPr lang="en-US" sz="6900" b="1" dirty="0">
                <a:solidFill>
                  <a:srgbClr val="145DA1"/>
                </a:solidFill>
                <a:latin typeface="Poppins"/>
                <a:cs typeface="Poppins"/>
              </a:rPr>
              <a:t> Template</a:t>
            </a:r>
            <a:endParaRPr lang="en-US" sz="6900" dirty="0">
              <a:solidFill>
                <a:srgbClr val="145DA1"/>
              </a:solidFill>
              <a:latin typeface="Poppins"/>
              <a:cs typeface="Poppi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D864C3-3C63-D97C-F45B-FFFBDFBCB806}"/>
              </a:ext>
            </a:extLst>
          </p:cNvPr>
          <p:cNvSpPr/>
          <p:nvPr/>
        </p:nvSpPr>
        <p:spPr>
          <a:xfrm>
            <a:off x="899396" y="10742063"/>
            <a:ext cx="6270048" cy="1492868"/>
          </a:xfrm>
          <a:prstGeom prst="rect">
            <a:avLst/>
          </a:prstGeom>
          <a:solidFill>
            <a:srgbClr val="145D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B3229-DD93-5965-5902-9D56DBE98BDC}"/>
              </a:ext>
            </a:extLst>
          </p:cNvPr>
          <p:cNvSpPr txBox="1"/>
          <p:nvPr/>
        </p:nvSpPr>
        <p:spPr>
          <a:xfrm>
            <a:off x="1120161" y="11055518"/>
            <a:ext cx="581175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"/>
                <a:ea typeface="Roboto"/>
                <a:cs typeface="Roboto"/>
              </a:rPr>
              <a:t>  HOW TO USE</a:t>
            </a:r>
            <a:r>
              <a:rPr lang="en-US" sz="6000" dirty="0">
                <a:solidFill>
                  <a:schemeClr val="bg1"/>
                </a:solidFill>
                <a:latin typeface="Poppins"/>
                <a:ea typeface="Roboto"/>
                <a:cs typeface="Roboto"/>
              </a:rPr>
              <a:t> 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165F4-B976-D08F-1528-268032843F94}"/>
              </a:ext>
            </a:extLst>
          </p:cNvPr>
          <p:cNvSpPr txBox="1"/>
          <p:nvPr/>
        </p:nvSpPr>
        <p:spPr>
          <a:xfrm>
            <a:off x="908194" y="13085957"/>
            <a:ext cx="1338888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  <a:t>After customizing the templates, </a:t>
            </a:r>
            <a:b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</a:br>
            <a: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  <a:t>go to: File &gt; Save as &gt; </a:t>
            </a:r>
            <a:b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</a:br>
            <a:r>
              <a:rPr lang="en-US" sz="5400" dirty="0">
                <a:solidFill>
                  <a:srgbClr val="145DA1"/>
                </a:solidFill>
                <a:latin typeface="Poppins"/>
                <a:cs typeface="Poppins"/>
              </a:rPr>
              <a:t>JPG image &gt; Current slide</a:t>
            </a:r>
            <a:endParaRPr lang="en-US" sz="1600" dirty="0">
              <a:solidFill>
                <a:srgbClr val="145DA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F110A-F012-4E72-D635-56E2B28FC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9" b="86684"/>
          <a:stretch/>
        </p:blipFill>
        <p:spPr>
          <a:xfrm>
            <a:off x="-4667" y="8136"/>
            <a:ext cx="13717396" cy="3241185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43CDA21F-B1AC-27E7-95E3-02A5149BBCF4}"/>
              </a:ext>
            </a:extLst>
          </p:cNvPr>
          <p:cNvSpPr txBox="1"/>
          <p:nvPr/>
        </p:nvSpPr>
        <p:spPr>
          <a:xfrm>
            <a:off x="1136127" y="21852741"/>
            <a:ext cx="2743200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#CubScouts #CubScoutFun</a:t>
            </a:r>
          </a:p>
          <a:p>
            <a:r>
              <a:rPr lang="en-US"/>
              <a:t>www.ScoutingAZ.com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4EEF8A-6187-9679-5B81-00DA435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54" y="20811079"/>
            <a:ext cx="3880237" cy="9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8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miling for a picture&#10;&#10;Description automatically generated">
            <a:extLst>
              <a:ext uri="{FF2B5EF4-FFF2-40B4-BE49-F238E27FC236}">
                <a16:creationId xmlns:a16="http://schemas.microsoft.com/office/drawing/2014/main" id="{EBB16CCC-9C4C-4A86-C415-2948577B7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6" t="4270" r="5734" b="-6185"/>
          <a:stretch/>
        </p:blipFill>
        <p:spPr>
          <a:xfrm>
            <a:off x="-5324" y="2217579"/>
            <a:ext cx="13780506" cy="12307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5894-0112-61D4-C631-35E11AFB4183}"/>
              </a:ext>
            </a:extLst>
          </p:cNvPr>
          <p:cNvSpPr txBox="1"/>
          <p:nvPr/>
        </p:nvSpPr>
        <p:spPr>
          <a:xfrm>
            <a:off x="1261525" y="14394907"/>
            <a:ext cx="930137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Cub Scouting is fun </a:t>
            </a:r>
            <a:endParaRPr lang="en-US"/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with friends in the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great outdoors! </a:t>
            </a:r>
            <a:endParaRPr lang="en-US">
              <a:cs typeface="Calibri"/>
            </a:endParaRPr>
          </a:p>
        </p:txBody>
      </p:sp>
      <p:pic>
        <p:nvPicPr>
          <p:cNvPr id="2" name="Picture 1" descr="A yellow and black background with a logo&#10;&#10;Description automatically generated">
            <a:extLst>
              <a:ext uri="{FF2B5EF4-FFF2-40B4-BE49-F238E27FC236}">
                <a16:creationId xmlns:a16="http://schemas.microsoft.com/office/drawing/2014/main" id="{B6DB71D3-A5AD-5923-47D9-F4AD1A46A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" y="-34524"/>
            <a:ext cx="13740148" cy="24426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69EA6-6FB0-C447-1B84-6A9689099EAA}"/>
              </a:ext>
            </a:extLst>
          </p:cNvPr>
          <p:cNvSpPr txBox="1"/>
          <p:nvPr/>
        </p:nvSpPr>
        <p:spPr>
          <a:xfrm>
            <a:off x="933347" y="17429967"/>
            <a:ext cx="856624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It’s camping, crafts, pinewood derby cars,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hands-on learning, &amp;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much more!</a:t>
            </a:r>
            <a:endParaRPr lang="en-US" sz="5600" dirty="0">
              <a:solidFill>
                <a:srgbClr val="145DA1"/>
              </a:solidFill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1A69E-9CF9-96EC-E5E7-CDAFB9953DB1}"/>
              </a:ext>
            </a:extLst>
          </p:cNvPr>
          <p:cNvSpPr txBox="1"/>
          <p:nvPr/>
        </p:nvSpPr>
        <p:spPr>
          <a:xfrm>
            <a:off x="933347" y="14404931"/>
            <a:ext cx="889366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45E9F"/>
                </a:solidFill>
                <a:latin typeface="Poppins"/>
                <a:ea typeface="+mn-lt"/>
                <a:cs typeface="+mn-lt"/>
              </a:rPr>
              <a:t>Cub Scouting is fun with friends in the great outdoors! </a:t>
            </a:r>
            <a:endParaRPr lang="en-US" sz="6000" dirty="0">
              <a:solidFill>
                <a:srgbClr val="145E9F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images with mountains and sun&#10;&#10;Description automatically generated">
            <a:extLst>
              <a:ext uri="{FF2B5EF4-FFF2-40B4-BE49-F238E27FC236}">
                <a16:creationId xmlns:a16="http://schemas.microsoft.com/office/drawing/2014/main" id="{811BE937-903C-F109-CA50-BD83F4908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5" t="11858" r="-191" b="40354"/>
          <a:stretch/>
        </p:blipFill>
        <p:spPr>
          <a:xfrm>
            <a:off x="-11986" y="2424421"/>
            <a:ext cx="13732878" cy="11601071"/>
          </a:xfrm>
          <a:prstGeom prst="rect">
            <a:avLst/>
          </a:prstGeom>
        </p:spPr>
      </p:pic>
      <p:pic>
        <p:nvPicPr>
          <p:cNvPr id="11" name="Picture 10" descr="A yellow and black background with a logo&#10;&#10;Description automatically generated">
            <a:extLst>
              <a:ext uri="{FF2B5EF4-FFF2-40B4-BE49-F238E27FC236}">
                <a16:creationId xmlns:a16="http://schemas.microsoft.com/office/drawing/2014/main" id="{E0BA258A-CB49-D0C3-D2A7-CFF0DA617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" y="-34524"/>
            <a:ext cx="13740148" cy="24426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5894-0112-61D4-C631-35E11AFB4183}"/>
              </a:ext>
            </a:extLst>
          </p:cNvPr>
          <p:cNvSpPr txBox="1"/>
          <p:nvPr/>
        </p:nvSpPr>
        <p:spPr>
          <a:xfrm>
            <a:off x="943593" y="14394907"/>
            <a:ext cx="930137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Cub Scouting is fun </a:t>
            </a:r>
            <a:endParaRPr lang="en-US"/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with friends in the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5400" b="1">
                <a:solidFill>
                  <a:srgbClr val="035595"/>
                </a:solidFill>
                <a:latin typeface="Poppins"/>
                <a:cs typeface="Poppins"/>
              </a:rPr>
              <a:t>great outdoors! </a:t>
            </a:r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69EA6-6FB0-C447-1B84-6A9689099EAA}"/>
              </a:ext>
            </a:extLst>
          </p:cNvPr>
          <p:cNvSpPr txBox="1"/>
          <p:nvPr/>
        </p:nvSpPr>
        <p:spPr>
          <a:xfrm>
            <a:off x="933347" y="17429967"/>
            <a:ext cx="856624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It’s camping, crafts, pinewood derby cars,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hands-on learning, &amp; </a:t>
            </a:r>
            <a:endParaRPr lang="en-US" sz="5600">
              <a:solidFill>
                <a:srgbClr val="145DA1"/>
              </a:solidFill>
              <a:latin typeface="Poppins"/>
              <a:ea typeface="+mn-lt"/>
              <a:cs typeface="+mn-lt"/>
            </a:endParaRPr>
          </a:p>
          <a:p>
            <a:r>
              <a:rPr lang="en-US" sz="5600" b="1" dirty="0">
                <a:solidFill>
                  <a:srgbClr val="145DA1"/>
                </a:solidFill>
                <a:latin typeface="Poppins"/>
                <a:ea typeface="+mn-lt"/>
                <a:cs typeface="+mn-lt"/>
              </a:rPr>
              <a:t>much more!</a:t>
            </a:r>
            <a:endParaRPr lang="en-US" sz="5600" dirty="0">
              <a:solidFill>
                <a:srgbClr val="145DA1"/>
              </a:solidFill>
              <a:latin typeface="Calibri" panose="020F0502020204030204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42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images with mountains and sun&#10;&#10;Description automatically generated">
            <a:extLst>
              <a:ext uri="{FF2B5EF4-FFF2-40B4-BE49-F238E27FC236}">
                <a16:creationId xmlns:a16="http://schemas.microsoft.com/office/drawing/2014/main" id="{811BE937-903C-F109-CA50-BD83F4908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5" t="11858" r="-191" b="40354"/>
          <a:stretch/>
        </p:blipFill>
        <p:spPr>
          <a:xfrm>
            <a:off x="-11986" y="2424421"/>
            <a:ext cx="13732878" cy="11601071"/>
          </a:xfrm>
          <a:prstGeom prst="rect">
            <a:avLst/>
          </a:prstGeom>
        </p:spPr>
      </p:pic>
      <p:pic>
        <p:nvPicPr>
          <p:cNvPr id="11" name="Picture 10" descr="A yellow and black background with a logo">
            <a:extLst>
              <a:ext uri="{FF2B5EF4-FFF2-40B4-BE49-F238E27FC236}">
                <a16:creationId xmlns:a16="http://schemas.microsoft.com/office/drawing/2014/main" id="{E0BA258A-CB49-D0C3-D2A7-CFF0DA617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" y="7867"/>
            <a:ext cx="13740147" cy="24426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5894-0112-61D4-C631-35E11AFB4183}"/>
              </a:ext>
            </a:extLst>
          </p:cNvPr>
          <p:cNvSpPr txBox="1"/>
          <p:nvPr/>
        </p:nvSpPr>
        <p:spPr>
          <a:xfrm>
            <a:off x="943593" y="14840012"/>
            <a:ext cx="1063218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Cub Scouting es diversion con amigos al </a:t>
            </a:r>
            <a:r>
              <a:rPr lang="en-US" sz="6000" b="1" dirty="0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aire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libre!</a:t>
            </a:r>
            <a:endParaRPr lang="en-US" sz="6000" dirty="0">
              <a:solidFill>
                <a:srgbClr val="145DA0"/>
              </a:solidFill>
              <a:latin typeface="Poppins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69EA6-6FB0-C447-1B84-6A9689099EAA}"/>
              </a:ext>
            </a:extLst>
          </p:cNvPr>
          <p:cNvSpPr txBox="1"/>
          <p:nvPr/>
        </p:nvSpPr>
        <p:spPr>
          <a:xfrm>
            <a:off x="933347" y="17344108"/>
            <a:ext cx="1049807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Campamentos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artesanias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pinewood derby autos,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aprendizaje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practico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, y </a:t>
            </a:r>
            <a:r>
              <a:rPr lang="en-US" sz="6000" b="1" err="1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mucho</a:t>
            </a:r>
            <a:r>
              <a:rPr lang="en-US" sz="6000" b="1" dirty="0">
                <a:solidFill>
                  <a:srgbClr val="145DA0"/>
                </a:solidFill>
                <a:latin typeface="Poppins"/>
                <a:ea typeface="+mn-lt"/>
                <a:cs typeface="+mn-lt"/>
              </a:rPr>
              <a:t> mas 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23267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6e1f0f-b79f-4d8c-970f-4442849f74b4" xsi:nil="true"/>
    <lcf76f155ced4ddcb4097134ff3c332f xmlns="1279563f-157b-46cf-a3ac-836d90173be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B7A78F007DD4A81C2D9710064AA9F" ma:contentTypeVersion="16" ma:contentTypeDescription="Create a new document." ma:contentTypeScope="" ma:versionID="e1a23166d0a0304564afc6542aa060cf">
  <xsd:schema xmlns:xsd="http://www.w3.org/2001/XMLSchema" xmlns:xs="http://www.w3.org/2001/XMLSchema" xmlns:p="http://schemas.microsoft.com/office/2006/metadata/properties" xmlns:ns2="1279563f-157b-46cf-a3ac-836d90173bec" xmlns:ns3="966e1f0f-b79f-4d8c-970f-4442849f74b4" targetNamespace="http://schemas.microsoft.com/office/2006/metadata/properties" ma:root="true" ma:fieldsID="9add4c83d74ce11fc0dfd5f61f207674" ns2:_="" ns3:_="">
    <xsd:import namespace="1279563f-157b-46cf-a3ac-836d90173bec"/>
    <xsd:import namespace="966e1f0f-b79f-4d8c-970f-4442849f7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9563f-157b-46cf-a3ac-836d90173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1f0f-b79f-4d8c-970f-4442849f74b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f3ffb78-a8eb-422e-a48d-3df36688b55c}" ma:internalName="TaxCatchAll" ma:showField="CatchAllData" ma:web="966e1f0f-b79f-4d8c-970f-4442849f7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D3DFFC-32B9-485C-BC30-2BD87535E3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E658C6-0309-4251-B20A-61AAD78FF7A2}">
  <ds:schemaRefs>
    <ds:schemaRef ds:uri="1279563f-157b-46cf-a3ac-836d90173bec"/>
    <ds:schemaRef ds:uri="966e1f0f-b79f-4d8c-970f-4442849f74b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52A761C-8653-4710-B83E-0269B950B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79563f-157b-46cf-a3ac-836d90173bec"/>
    <ds:schemaRef ds:uri="966e1f0f-b79f-4d8c-970f-4442849f7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197</cp:revision>
  <dcterms:created xsi:type="dcterms:W3CDTF">2023-04-13T16:32:47Z</dcterms:created>
  <dcterms:modified xsi:type="dcterms:W3CDTF">2024-07-23T23:39:12Z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0x010100C40B7A78F007DD4A81C2D9710064AA9F</vt:lpwstr>
  </property>
  <property fmtid="{D5CDD505-2E9C-101B-9397-08002B2CF9AE}" pid="3" name="MediaServiceImageTags">
    <vt:lpwstr/>
  </property>
</Properties>
</file>